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58" r:id="rId4"/>
    <p:sldId id="259" r:id="rId5"/>
    <p:sldId id="260" r:id="rId6"/>
    <p:sldId id="268" r:id="rId7"/>
    <p:sldId id="265" r:id="rId8"/>
    <p:sldId id="267" r:id="rId9"/>
  </p:sldIdLst>
  <p:sldSz cx="9144000" cy="6858000" type="screen4x3"/>
  <p:notesSz cx="6797675" cy="9931400"/>
  <p:defaultTextStyle>
    <a:defPPr>
      <a:defRPr lang="es-A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3" name="2 Marcador de fecha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43EE5D-F060-4623-BFE8-997F5A170EDC}" type="datetimeFigureOut">
              <a:rPr lang="es-AR" smtClean="0"/>
              <a:t>21/12/2016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2"/>
          </p:nvPr>
        </p:nvSpPr>
        <p:spPr>
          <a:xfrm>
            <a:off x="0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3"/>
          </p:nvPr>
        </p:nvSpPr>
        <p:spPr>
          <a:xfrm>
            <a:off x="3850443" y="9433106"/>
            <a:ext cx="2945659" cy="49657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074F7AC-8CC8-4F5E-ABB8-1FC308DF8EB8}" type="slidenum">
              <a:rPr lang="es-AR" smtClean="0"/>
              <a:t>‹Nº›</a:t>
            </a:fld>
            <a:endParaRPr lang="es-AR"/>
          </a:p>
        </p:txBody>
      </p:sp>
    </p:spTree>
    <p:extLst>
      <p:ext uri="{BB962C8B-B14F-4D97-AF65-F5344CB8AC3E}">
        <p14:creationId xmlns:p14="http://schemas.microsoft.com/office/powerpoint/2010/main" val="212584333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5BD7-BE52-44C7-A2CC-AB7CA95E0FAE}" type="datetimeFigureOut">
              <a:rPr lang="es-AR" smtClean="0"/>
              <a:pPr/>
              <a:t>21/12/2016</a:t>
            </a:fld>
            <a:endParaRPr lang="es-AR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F097-06C4-4107-B752-6FEC598B599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5BD7-BE52-44C7-A2CC-AB7CA95E0FAE}" type="datetimeFigureOut">
              <a:rPr lang="es-AR" smtClean="0"/>
              <a:pPr/>
              <a:t>21/12/2016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F097-06C4-4107-B752-6FEC598B599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5BD7-BE52-44C7-A2CC-AB7CA95E0FAE}" type="datetimeFigureOut">
              <a:rPr lang="es-AR" smtClean="0"/>
              <a:pPr/>
              <a:t>21/12/2016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F097-06C4-4107-B752-6FEC598B599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5BD7-BE52-44C7-A2CC-AB7CA95E0FAE}" type="datetimeFigureOut">
              <a:rPr lang="es-AR" smtClean="0"/>
              <a:pPr/>
              <a:t>21/12/2016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F097-06C4-4107-B752-6FEC598B599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5BD7-BE52-44C7-A2CC-AB7CA95E0FAE}" type="datetimeFigureOut">
              <a:rPr lang="es-AR" smtClean="0"/>
              <a:pPr/>
              <a:t>21/12/2016</a:t>
            </a:fld>
            <a:endParaRPr lang="es-AR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F097-06C4-4107-B752-6FEC598B599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5BD7-BE52-44C7-A2CC-AB7CA95E0FAE}" type="datetimeFigureOut">
              <a:rPr lang="es-AR" smtClean="0"/>
              <a:pPr/>
              <a:t>21/12/2016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F097-06C4-4107-B752-6FEC598B599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5BD7-BE52-44C7-A2CC-AB7CA95E0FAE}" type="datetimeFigureOut">
              <a:rPr lang="es-AR" smtClean="0"/>
              <a:pPr/>
              <a:t>21/12/2016</a:t>
            </a:fld>
            <a:endParaRPr lang="es-AR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F097-06C4-4107-B752-6FEC598B599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5BD7-BE52-44C7-A2CC-AB7CA95E0FAE}" type="datetimeFigureOut">
              <a:rPr lang="es-AR" smtClean="0"/>
              <a:pPr/>
              <a:t>21/12/2016</a:t>
            </a:fld>
            <a:endParaRPr lang="es-AR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F097-06C4-4107-B752-6FEC598B599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5BD7-BE52-44C7-A2CC-AB7CA95E0FAE}" type="datetimeFigureOut">
              <a:rPr lang="es-AR" smtClean="0"/>
              <a:pPr/>
              <a:t>21/12/2016</a:t>
            </a:fld>
            <a:endParaRPr lang="es-AR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F097-06C4-4107-B752-6FEC598B599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/>
              <a:t>Haga clic para modificar el estilo de texto del patrón</a:t>
            </a:r>
          </a:p>
          <a:p>
            <a:pPr lvl="1" eaLnBrk="1" latinLnBrk="0" hangingPunct="1"/>
            <a:r>
              <a:rPr lang="es-ES"/>
              <a:t>Segundo nivel</a:t>
            </a:r>
          </a:p>
          <a:p>
            <a:pPr lvl="2" eaLnBrk="1" latinLnBrk="0" hangingPunct="1"/>
            <a:r>
              <a:rPr lang="es-ES"/>
              <a:t>Tercer nivel</a:t>
            </a:r>
          </a:p>
          <a:p>
            <a:pPr lvl="3" eaLnBrk="1" latinLnBrk="0" hangingPunct="1"/>
            <a:r>
              <a:rPr lang="es-ES"/>
              <a:t>Cuarto nivel</a:t>
            </a:r>
          </a:p>
          <a:p>
            <a:pPr lvl="4" eaLnBrk="1" latinLnBrk="0" hangingPunct="1"/>
            <a:r>
              <a:rPr lang="es-ES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5BD7-BE52-44C7-A2CC-AB7CA95E0FAE}" type="datetimeFigureOut">
              <a:rPr lang="es-AR" smtClean="0"/>
              <a:pPr/>
              <a:t>21/12/2016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11F097-06C4-4107-B752-6FEC598B5998}" type="slidenum">
              <a:rPr lang="es-AR" smtClean="0"/>
              <a:pPr/>
              <a:t>‹Nº›</a:t>
            </a:fld>
            <a:endParaRPr lang="es-A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Recortar y redondear rectángulo de esquina sencilla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11 Triángulo rectángulo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D55BD7-BE52-44C7-A2CC-AB7CA95E0FAE}" type="datetimeFigureOut">
              <a:rPr lang="es-AR" smtClean="0"/>
              <a:pPr/>
              <a:t>21/12/2016</a:t>
            </a:fld>
            <a:endParaRPr lang="es-AR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AR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8311F097-06C4-4107-B752-6FEC598B5998}" type="slidenum">
              <a:rPr lang="es-AR" smtClean="0"/>
              <a:pPr/>
              <a:t>‹Nº›</a:t>
            </a:fld>
            <a:endParaRPr lang="es-AR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/>
              <a:t>Haga clic en el icono para agregar una imagen</a:t>
            </a:r>
            <a:endParaRPr kumimoji="0" lang="en-US" dirty="0"/>
          </a:p>
        </p:txBody>
      </p:sp>
      <p:sp>
        <p:nvSpPr>
          <p:cNvPr id="10" name="9 Forma libre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10 Forma libre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s-ES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/>
              <a:t>Haga clic para modificar el estilo de texto del patrón</a:t>
            </a:r>
          </a:p>
          <a:p>
            <a:pPr lvl="1" eaLnBrk="1" latinLnBrk="0" hangingPunct="1"/>
            <a:r>
              <a:rPr kumimoji="0" lang="es-ES"/>
              <a:t>Segundo nivel</a:t>
            </a:r>
          </a:p>
          <a:p>
            <a:pPr lvl="2" eaLnBrk="1" latinLnBrk="0" hangingPunct="1"/>
            <a:r>
              <a:rPr kumimoji="0" lang="es-ES"/>
              <a:t>Tercer nivel</a:t>
            </a:r>
          </a:p>
          <a:p>
            <a:pPr lvl="3" eaLnBrk="1" latinLnBrk="0" hangingPunct="1"/>
            <a:r>
              <a:rPr kumimoji="0" lang="es-ES"/>
              <a:t>Cuarto nivel</a:t>
            </a:r>
          </a:p>
          <a:p>
            <a:pPr lvl="4" eaLnBrk="1" latinLnBrk="0" hangingPunct="1"/>
            <a:r>
              <a:rPr kumimoji="0" lang="es-ES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2AD55BD7-BE52-44C7-A2CC-AB7CA95E0FAE}" type="datetimeFigureOut">
              <a:rPr lang="es-AR" smtClean="0"/>
              <a:pPr/>
              <a:t>21/12/2016</a:t>
            </a:fld>
            <a:endParaRPr lang="es-AR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s-AR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311F097-06C4-4107-B752-6FEC598B5998}" type="slidenum">
              <a:rPr lang="es-AR" smtClean="0"/>
              <a:pPr/>
              <a:t>‹Nº›</a:t>
            </a:fld>
            <a:endParaRPr lang="es-AR"/>
          </a:p>
        </p:txBody>
      </p:sp>
      <p:grpSp>
        <p:nvGrpSpPr>
          <p:cNvPr id="2" name="1 Grupo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11 Forma libre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12 Forma libre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428605"/>
            <a:ext cx="7772400" cy="3286148"/>
          </a:xfrm>
        </p:spPr>
        <p:txBody>
          <a:bodyPr>
            <a:normAutofit fontScale="90000"/>
          </a:bodyPr>
          <a:lstStyle/>
          <a:p>
            <a:r>
              <a:rPr lang="es-ES" sz="3600" b="1" dirty="0">
                <a:solidFill>
                  <a:schemeClr val="tx1"/>
                </a:solidFill>
              </a:rPr>
              <a:t> </a:t>
            </a:r>
            <a:r>
              <a:rPr lang="es-ES" sz="3600" b="1" dirty="0">
                <a:solidFill>
                  <a:schemeClr val="tx1"/>
                </a:solidFill>
                <a:latin typeface="Book Antiqua" pitchFamily="18" charset="0"/>
              </a:rPr>
              <a:t>PROVINCIA DE BUENOS AIRES  </a:t>
            </a:r>
            <a:r>
              <a:rPr lang="es-ES" dirty="0">
                <a:solidFill>
                  <a:schemeClr val="tx1"/>
                </a:solidFill>
                <a:latin typeface="Book Antiqua" pitchFamily="18" charset="0"/>
              </a:rPr>
              <a:t>                                                     </a:t>
            </a:r>
            <a:r>
              <a:rPr lang="es-ES" sz="3600" dirty="0">
                <a:solidFill>
                  <a:schemeClr val="tx1"/>
                </a:solidFill>
                <a:latin typeface="Book Antiqua" pitchFamily="18" charset="0"/>
              </a:rPr>
              <a:t>Dirección de Educación Superior</a:t>
            </a:r>
            <a:r>
              <a:rPr lang="es-ES" sz="4000" dirty="0">
                <a:solidFill>
                  <a:schemeClr val="tx1"/>
                </a:solidFill>
                <a:latin typeface="Book Antiqua" pitchFamily="18" charset="0"/>
              </a:rPr>
              <a:t> Instituto Superior de Formación Docente y Técnica Nº 35</a:t>
            </a:r>
            <a:br>
              <a:rPr lang="es-AR" dirty="0"/>
            </a:br>
            <a:r>
              <a:rPr lang="es-ES" dirty="0"/>
              <a:t> </a:t>
            </a:r>
            <a:endParaRPr lang="es-AR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57290" y="3286124"/>
            <a:ext cx="6400800" cy="3071834"/>
          </a:xfrm>
        </p:spPr>
        <p:txBody>
          <a:bodyPr>
            <a:normAutofit fontScale="92500" lnSpcReduction="20000"/>
          </a:bodyPr>
          <a:lstStyle/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endParaRPr lang="es-AR" dirty="0"/>
          </a:p>
          <a:p>
            <a:r>
              <a:rPr lang="es-ES" b="1" dirty="0"/>
              <a:t> </a:t>
            </a:r>
            <a:endParaRPr lang="es-AR" sz="5200" dirty="0"/>
          </a:p>
          <a:p>
            <a:r>
              <a:rPr lang="es-ES" dirty="0"/>
              <a:t> </a:t>
            </a:r>
            <a:endParaRPr lang="es-AR" dirty="0"/>
          </a:p>
        </p:txBody>
      </p:sp>
      <p:pic>
        <p:nvPicPr>
          <p:cNvPr id="4" name="85 Imagen" descr="35logo_BN_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79712" y="3308821"/>
            <a:ext cx="5072063" cy="2784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496" y="1844824"/>
            <a:ext cx="8856984" cy="4680520"/>
          </a:xfrm>
        </p:spPr>
        <p:txBody>
          <a:bodyPr>
            <a:normAutofit/>
          </a:bodyPr>
          <a:lstStyle/>
          <a:p>
            <a:pPr marL="0" indent="0">
              <a:buNone/>
            </a:pPr>
            <a:endParaRPr lang="es-ES_tradnl" sz="3600" dirty="0">
              <a:latin typeface="Book Antiqua" pitchFamily="18" charset="0"/>
            </a:endParaRPr>
          </a:p>
          <a:p>
            <a:pPr lvl="2">
              <a:buFont typeface="Wingdings" pitchFamily="2" charset="2"/>
              <a:buChar char="Ø"/>
            </a:pPr>
            <a:r>
              <a:rPr lang="es-ES_tradnl" sz="3600" dirty="0">
                <a:latin typeface="Book Antiqua" pitchFamily="18" charset="0"/>
              </a:rPr>
              <a:t>Directora: Lic. María Teresa </a:t>
            </a:r>
            <a:r>
              <a:rPr lang="es-ES_tradnl" sz="3600" dirty="0" err="1">
                <a:latin typeface="Book Antiqua" pitchFamily="18" charset="0"/>
              </a:rPr>
              <a:t>Höpital</a:t>
            </a:r>
            <a:r>
              <a:rPr lang="es-ES_tradnl" sz="3600" dirty="0">
                <a:latin typeface="Book Antiqua" pitchFamily="18" charset="0"/>
              </a:rPr>
              <a:t> </a:t>
            </a:r>
          </a:p>
          <a:p>
            <a:pPr lvl="2">
              <a:buFont typeface="Wingdings" pitchFamily="2" charset="2"/>
              <a:buChar char="Ø"/>
            </a:pPr>
            <a:r>
              <a:rPr lang="es-ES_tradnl" sz="3600" dirty="0">
                <a:latin typeface="Book Antiqua" pitchFamily="18" charset="0"/>
              </a:rPr>
              <a:t>Regente: Prof. María Celia da Fonseca</a:t>
            </a:r>
          </a:p>
          <a:p>
            <a:pPr lvl="2">
              <a:buFont typeface="Wingdings" pitchFamily="2" charset="2"/>
              <a:buChar char="Ø"/>
            </a:pPr>
            <a:r>
              <a:rPr lang="es-ES_tradnl" sz="3600" dirty="0">
                <a:latin typeface="Book Antiqua" pitchFamily="18" charset="0"/>
              </a:rPr>
              <a:t>Regente: Prof. Mabel Rodríguez</a:t>
            </a:r>
          </a:p>
          <a:p>
            <a:pPr lvl="2">
              <a:buFont typeface="Wingdings" pitchFamily="2" charset="2"/>
              <a:buChar char="Ø"/>
            </a:pPr>
            <a:r>
              <a:rPr lang="es-ES_tradnl" sz="3600" dirty="0">
                <a:latin typeface="Book Antiqua" pitchFamily="18" charset="0"/>
              </a:rPr>
              <a:t>Secretaria: </a:t>
            </a:r>
            <a:r>
              <a:rPr lang="es-ES_tradnl" sz="3600">
                <a:latin typeface="Book Antiqua" pitchFamily="18" charset="0"/>
              </a:rPr>
              <a:t>Prof. Mariana </a:t>
            </a:r>
            <a:r>
              <a:rPr lang="es-ES_tradnl" sz="3600" dirty="0" err="1">
                <a:latin typeface="Book Antiqua" pitchFamily="18" charset="0"/>
              </a:rPr>
              <a:t>Zermoglio</a:t>
            </a:r>
            <a:endParaRPr lang="es-ES_tradnl" sz="3600" dirty="0">
              <a:latin typeface="Book Antiqua" pitchFamily="18" charset="0"/>
            </a:endParaRPr>
          </a:p>
          <a:p>
            <a:pPr marL="667512" lvl="2" indent="0">
              <a:buNone/>
            </a:pPr>
            <a:endParaRPr lang="es-ES" sz="3600" dirty="0">
              <a:solidFill>
                <a:schemeClr val="accent2"/>
              </a:solidFill>
              <a:latin typeface="Book Antiqua" pitchFamily="18" charset="0"/>
            </a:endParaRPr>
          </a:p>
          <a:p>
            <a:pPr>
              <a:buNone/>
            </a:pPr>
            <a:endParaRPr lang="es-AR" dirty="0"/>
          </a:p>
        </p:txBody>
      </p:sp>
      <p:sp>
        <p:nvSpPr>
          <p:cNvPr id="4" name="Título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AR" dirty="0"/>
              <a:t>Autoridades institucionales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404664"/>
            <a:ext cx="8229600" cy="1143000"/>
          </a:xfrm>
        </p:spPr>
        <p:txBody>
          <a:bodyPr/>
          <a:lstStyle/>
          <a:p>
            <a:pPr algn="ctr"/>
            <a:r>
              <a:rPr lang="es-AR" b="1" dirty="0">
                <a:solidFill>
                  <a:schemeClr val="tx1"/>
                </a:solidFill>
                <a:latin typeface="Book Antiqua" pitchFamily="18" charset="0"/>
              </a:rPr>
              <a:t>Datos</a:t>
            </a:r>
            <a:r>
              <a:rPr lang="es-AR" dirty="0">
                <a:solidFill>
                  <a:schemeClr val="tx1"/>
                </a:solidFill>
                <a:latin typeface="Book Antiqua" pitchFamily="18" charset="0"/>
              </a:rPr>
              <a:t> </a:t>
            </a:r>
            <a:r>
              <a:rPr lang="es-AR" b="1" dirty="0">
                <a:solidFill>
                  <a:schemeClr val="tx1"/>
                </a:solidFill>
                <a:latin typeface="Book Antiqua" pitchFamily="18" charset="0"/>
              </a:rPr>
              <a:t>institucionales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1772816"/>
            <a:ext cx="9144000" cy="4896544"/>
          </a:xfrm>
        </p:spPr>
        <p:txBody>
          <a:bodyPr>
            <a:normAutofit/>
          </a:bodyPr>
          <a:lstStyle/>
          <a:p>
            <a:pPr lvl="1">
              <a:buNone/>
            </a:pPr>
            <a:r>
              <a:rPr lang="es-ES_tradnl" sz="3200" dirty="0">
                <a:latin typeface="Book Antiqua" pitchFamily="18" charset="0"/>
              </a:rPr>
              <a:t>Dirección: Amat 279 - Monte Grande</a:t>
            </a:r>
          </a:p>
          <a:p>
            <a:pPr lvl="1">
              <a:buNone/>
            </a:pPr>
            <a:r>
              <a:rPr lang="es-ES_tradnl" sz="3200" dirty="0">
                <a:latin typeface="Book Antiqua" pitchFamily="18" charset="0"/>
              </a:rPr>
              <a:t>Teléfonos: 4296-6069  4281-9193</a:t>
            </a:r>
          </a:p>
          <a:p>
            <a:pPr lvl="1">
              <a:buNone/>
            </a:pPr>
            <a:r>
              <a:rPr lang="es-ES_tradnl" sz="3200" dirty="0">
                <a:latin typeface="Book Antiqua" pitchFamily="18" charset="0"/>
              </a:rPr>
              <a:t>Página Web: </a:t>
            </a:r>
            <a:r>
              <a:rPr lang="es-ES_tradnl" sz="3600" dirty="0">
                <a:latin typeface="Book Antiqua" pitchFamily="18" charset="0"/>
              </a:rPr>
              <a:t>www.isfdyt35.260mb.org</a:t>
            </a:r>
          </a:p>
          <a:p>
            <a:pPr marL="393192" lvl="1" indent="0">
              <a:buNone/>
            </a:pPr>
            <a:r>
              <a:rPr lang="es-ES_tradnl" sz="3200" dirty="0">
                <a:latin typeface="Book Antiqua" pitchFamily="18" charset="0"/>
              </a:rPr>
              <a:t>Horarios:</a:t>
            </a:r>
          </a:p>
          <a:p>
            <a:pPr>
              <a:buFont typeface="Wingdings" pitchFamily="2" charset="2"/>
              <a:buNone/>
            </a:pPr>
            <a:r>
              <a:rPr lang="es-ES_tradnl" dirty="0">
                <a:latin typeface="Book Antiqua" pitchFamily="18" charset="0"/>
              </a:rPr>
              <a:t>             </a:t>
            </a:r>
            <a:r>
              <a:rPr lang="es-ES_tradnl" sz="3200" dirty="0">
                <a:latin typeface="Book Antiqua" pitchFamily="18" charset="0"/>
              </a:rPr>
              <a:t>Turno mañana: 8 a 13.00 hs.</a:t>
            </a:r>
          </a:p>
          <a:p>
            <a:pPr>
              <a:buFont typeface="Wingdings" pitchFamily="2" charset="2"/>
              <a:buNone/>
            </a:pPr>
            <a:r>
              <a:rPr lang="es-ES_tradnl" sz="3200" dirty="0">
                <a:latin typeface="Book Antiqua" pitchFamily="18" charset="0"/>
              </a:rPr>
              <a:t>           Turno tarde: 13 a 17.00 </a:t>
            </a:r>
            <a:r>
              <a:rPr lang="es-ES_tradnl" sz="3200" dirty="0" err="1">
                <a:latin typeface="Book Antiqua" pitchFamily="18" charset="0"/>
              </a:rPr>
              <a:t>hs</a:t>
            </a:r>
            <a:r>
              <a:rPr lang="es-ES_tradnl" sz="3200" dirty="0">
                <a:latin typeface="Book Antiqua" pitchFamily="18" charset="0"/>
              </a:rPr>
              <a:t>.</a:t>
            </a:r>
            <a:endParaRPr lang="es-ES" sz="3200" dirty="0">
              <a:latin typeface="Book Antiqua" pitchFamily="18" charset="0"/>
            </a:endParaRPr>
          </a:p>
          <a:p>
            <a:pPr>
              <a:buFont typeface="Wingdings" pitchFamily="2" charset="2"/>
              <a:buNone/>
            </a:pPr>
            <a:r>
              <a:rPr lang="es-ES" sz="3200" dirty="0">
                <a:latin typeface="Book Antiqua" pitchFamily="18" charset="0"/>
              </a:rPr>
              <a:t>	        Turno vespertino: 17.30 a 22.30 </a:t>
            </a:r>
            <a:r>
              <a:rPr lang="es-ES" sz="3200" dirty="0" err="1">
                <a:latin typeface="Book Antiqua" pitchFamily="18" charset="0"/>
              </a:rPr>
              <a:t>hs</a:t>
            </a:r>
            <a:r>
              <a:rPr lang="es-ES" sz="3200" dirty="0">
                <a:latin typeface="Book Antiqua" pitchFamily="18" charset="0"/>
              </a:rPr>
              <a:t>.</a:t>
            </a:r>
          </a:p>
          <a:p>
            <a:pPr>
              <a:buFont typeface="Wingdings" pitchFamily="2" charset="2"/>
              <a:buNone/>
            </a:pPr>
            <a:r>
              <a:rPr lang="es-ES" sz="3200" dirty="0">
                <a:latin typeface="Book Antiqua" pitchFamily="18" charset="0"/>
              </a:rPr>
              <a:t>           Sábados de 8 a 19 </a:t>
            </a:r>
            <a:r>
              <a:rPr lang="es-ES" sz="3200" dirty="0" err="1">
                <a:latin typeface="Book Antiqua" pitchFamily="18" charset="0"/>
              </a:rPr>
              <a:t>hs</a:t>
            </a:r>
            <a:r>
              <a:rPr lang="es-ES" sz="3200" dirty="0">
                <a:latin typeface="Book Antiqua" pitchFamily="18" charset="0"/>
              </a:rPr>
              <a:t>.</a:t>
            </a:r>
            <a:endParaRPr lang="es-ES_tradnl" sz="3200" dirty="0">
              <a:latin typeface="Book Antiqua" pitchFamily="18" charset="0"/>
            </a:endParaRPr>
          </a:p>
          <a:p>
            <a:pPr>
              <a:buFont typeface="Wingdings" pitchFamily="2" charset="2"/>
              <a:buNone/>
            </a:pPr>
            <a:endParaRPr lang="es-ES" sz="3200" dirty="0"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548680"/>
            <a:ext cx="8229600" cy="1011222"/>
          </a:xfrm>
        </p:spPr>
        <p:txBody>
          <a:bodyPr/>
          <a:lstStyle/>
          <a:p>
            <a:pPr algn="ctr"/>
            <a:r>
              <a:rPr lang="es-ES_tradnl" b="1" dirty="0">
                <a:solidFill>
                  <a:srgbClr val="CC0000"/>
                </a:solidFill>
                <a:latin typeface="Book Antiqua" pitchFamily="18" charset="0"/>
              </a:rPr>
              <a:t>CARRERAS DOCENTES</a:t>
            </a:r>
            <a:endParaRPr lang="es-AR" b="1" dirty="0">
              <a:latin typeface="Book Antiqu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77688" y="1484784"/>
            <a:ext cx="8866312" cy="5290667"/>
          </a:xfrm>
        </p:spPr>
        <p:txBody>
          <a:bodyPr>
            <a:normAutofit lnSpcReduction="10000"/>
          </a:bodyPr>
          <a:lstStyle/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s-ES_tradnl" sz="2800" b="1" dirty="0">
                <a:solidFill>
                  <a:srgbClr val="FF0000"/>
                </a:solidFill>
                <a:latin typeface="Book Antiqua" pitchFamily="18" charset="0"/>
              </a:rPr>
              <a:t>Profesorado de Educación Inicial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s-ES_tradnl" sz="2800" dirty="0">
                <a:latin typeface="Book Antiqua" pitchFamily="18" charset="0"/>
              </a:rPr>
              <a:t>Profesorado de Educación Primaria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s-ES_tradnl" sz="2800" dirty="0">
                <a:latin typeface="Book Antiqua" pitchFamily="18" charset="0"/>
              </a:rPr>
              <a:t>Profesorado de Educación Especial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s-ES_tradnl" sz="2800" dirty="0">
                <a:latin typeface="Book Antiqua" pitchFamily="18" charset="0"/>
              </a:rPr>
              <a:t>Profesorado de Lengua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s-ES_tradnl" sz="2800" dirty="0">
                <a:latin typeface="Book Antiqua" pitchFamily="18" charset="0"/>
              </a:rPr>
              <a:t>Profesorado de Matemática 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s-ES_tradnl" sz="2800" dirty="0">
                <a:latin typeface="Book Antiqua" pitchFamily="18" charset="0"/>
              </a:rPr>
              <a:t>Profesorado de  Inglés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s-ES_tradnl" sz="2800" dirty="0">
                <a:latin typeface="Book Antiqua" pitchFamily="18" charset="0"/>
              </a:rPr>
              <a:t>Profesorado de Geografía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s-ES_tradnl" sz="2800" dirty="0">
                <a:latin typeface="Book Antiqua" pitchFamily="18" charset="0"/>
              </a:rPr>
              <a:t>Profesorado de Ciencias Naturales - Biología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s-ES_tradnl" sz="2800" dirty="0">
                <a:latin typeface="Book Antiqua" pitchFamily="18" charset="0"/>
              </a:rPr>
              <a:t>Profesorado de Ciencias Naturales – Química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s-ES_tradnl" sz="2800" dirty="0">
                <a:latin typeface="Book Antiqua" pitchFamily="18" charset="0"/>
              </a:rPr>
              <a:t>Post-título en Contextos de encierro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s-ES_tradnl" sz="2800" dirty="0">
                <a:latin typeface="Book Antiqua" pitchFamily="18" charset="0"/>
              </a:rPr>
              <a:t>Tramo de Formación  Pedagógica</a:t>
            </a:r>
          </a:p>
          <a:p>
            <a:pPr>
              <a:lnSpc>
                <a:spcPct val="80000"/>
              </a:lnSpc>
              <a:buFont typeface="Wingdings" pitchFamily="2" charset="2"/>
              <a:buChar char="ü"/>
            </a:pPr>
            <a:r>
              <a:rPr lang="es-AR" sz="2800" dirty="0">
                <a:latin typeface="Book Antiqua" pitchFamily="18" charset="0"/>
              </a:rPr>
              <a:t>Post-título de especialización docente en Educación y Tic</a:t>
            </a:r>
            <a:endParaRPr lang="es-ES_tradnl" sz="2800" dirty="0">
              <a:latin typeface="Book Antiqua" pitchFamily="18" charset="0"/>
            </a:endParaRPr>
          </a:p>
          <a:p>
            <a:endParaRPr lang="es-AR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1143000"/>
          </a:xfrm>
        </p:spPr>
        <p:txBody>
          <a:bodyPr/>
          <a:lstStyle/>
          <a:p>
            <a:pPr algn="ctr"/>
            <a:r>
              <a:rPr lang="es-ES_tradnl" b="1" dirty="0">
                <a:solidFill>
                  <a:srgbClr val="009900"/>
                </a:solidFill>
                <a:latin typeface="Book Antiqua" pitchFamily="18" charset="0"/>
              </a:rPr>
              <a:t>CARRERAS TÉCNICAS</a:t>
            </a:r>
            <a:endParaRPr lang="es-AR" b="1" dirty="0">
              <a:latin typeface="Book Antiqu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0" y="2204864"/>
            <a:ext cx="9144000" cy="3816424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ES_tradnl" sz="3200" dirty="0">
                <a:latin typeface="Book Antiqua" pitchFamily="18" charset="0"/>
              </a:rPr>
              <a:t>Bibliotecario de Instituciones Educativas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ES_tradnl" sz="3200" dirty="0">
                <a:latin typeface="Book Antiqua" pitchFamily="18" charset="0"/>
              </a:rPr>
              <a:t>Técnico Superior en Bibliotecología</a:t>
            </a:r>
          </a:p>
          <a:p>
            <a:pPr>
              <a:lnSpc>
                <a:spcPct val="90000"/>
              </a:lnSpc>
              <a:buFont typeface="Wingdings" pitchFamily="2" charset="2"/>
              <a:buChar char="ü"/>
            </a:pPr>
            <a:r>
              <a:rPr lang="es-ES_tradnl" sz="3200" dirty="0">
                <a:latin typeface="Book Antiqua" pitchFamily="18" charset="0"/>
              </a:rPr>
              <a:t>Técnico Superior en Gestión Ambiental y Salud</a:t>
            </a:r>
          </a:p>
          <a:p>
            <a:pPr marL="0" indent="0">
              <a:lnSpc>
                <a:spcPct val="90000"/>
              </a:lnSpc>
              <a:buNone/>
            </a:pPr>
            <a:endParaRPr lang="es-ES_tradnl" sz="3200" dirty="0">
              <a:latin typeface="Book Antiqua" pitchFamily="18" charset="0"/>
            </a:endParaRPr>
          </a:p>
          <a:p>
            <a:pPr algn="ctr">
              <a:lnSpc>
                <a:spcPct val="90000"/>
              </a:lnSpc>
              <a:buFont typeface="Wingdings" pitchFamily="2" charset="2"/>
              <a:buNone/>
            </a:pPr>
            <a:r>
              <a:rPr lang="es-ES_tradnl" sz="3200" dirty="0">
                <a:latin typeface="Book Antiqua" pitchFamily="18" charset="0"/>
              </a:rPr>
              <a:t>Además de:</a:t>
            </a:r>
          </a:p>
          <a:p>
            <a:pPr algn="ctr">
              <a:lnSpc>
                <a:spcPct val="90000"/>
              </a:lnSpc>
              <a:buNone/>
            </a:pPr>
            <a:r>
              <a:rPr lang="es-ES_tradnl" sz="3200" dirty="0">
                <a:latin typeface="Book Antiqua" pitchFamily="18" charset="0"/>
              </a:rPr>
              <a:t>Proyectos de extensión e investigación</a:t>
            </a:r>
          </a:p>
          <a:p>
            <a:endParaRPr lang="es-AR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251520" y="704088"/>
            <a:ext cx="8686800" cy="924712"/>
          </a:xfrm>
        </p:spPr>
        <p:txBody>
          <a:bodyPr>
            <a:noAutofit/>
          </a:bodyPr>
          <a:lstStyle/>
          <a:p>
            <a:pPr algn="ctr"/>
            <a:r>
              <a:rPr lang="es-ES_tradnl" sz="3200" b="1" dirty="0">
                <a:solidFill>
                  <a:schemeClr val="tx1"/>
                </a:solidFill>
                <a:latin typeface="Book Antiqua" pitchFamily="18" charset="0"/>
              </a:rPr>
              <a:t>DOCUMENTACIÓN A PRESENTAR</a:t>
            </a:r>
            <a:br>
              <a:rPr lang="es-ES_tradnl" sz="3200" b="1" dirty="0">
                <a:solidFill>
                  <a:schemeClr val="tx1"/>
                </a:solidFill>
                <a:latin typeface="Book Antiqua" pitchFamily="18" charset="0"/>
              </a:rPr>
            </a:br>
            <a:r>
              <a:rPr lang="es-ES_tradnl" sz="3200" b="1" dirty="0">
                <a:solidFill>
                  <a:schemeClr val="tx1"/>
                </a:solidFill>
                <a:latin typeface="Book Antiqua" pitchFamily="18" charset="0"/>
              </a:rPr>
              <a:t>PARA  RATIFICAR LA INSCRIPCIÓN</a:t>
            </a:r>
            <a:endParaRPr lang="es-AR" sz="32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51520" y="1628800"/>
            <a:ext cx="8686800" cy="5544616"/>
          </a:xfrm>
        </p:spPr>
        <p:txBody>
          <a:bodyPr>
            <a:noAutofit/>
          </a:bodyPr>
          <a:lstStyle/>
          <a:p>
            <a:pPr>
              <a:buFontTx/>
              <a:buNone/>
            </a:pPr>
            <a:endParaRPr lang="es-ES_tradnl" sz="3000" b="1" u="sng" dirty="0">
              <a:solidFill>
                <a:srgbClr val="FF0000"/>
              </a:solidFill>
              <a:latin typeface="Book Antiqua" pitchFamily="18" charset="0"/>
            </a:endParaRPr>
          </a:p>
          <a:p>
            <a:pPr>
              <a:buFontTx/>
              <a:buNone/>
            </a:pPr>
            <a:r>
              <a:rPr lang="es-ES_tradnl" sz="3000" b="1" u="sng" dirty="0">
                <a:solidFill>
                  <a:srgbClr val="FF0000"/>
                </a:solidFill>
              </a:rPr>
              <a:t>S</a:t>
            </a:r>
            <a:r>
              <a:rPr lang="es-ES_tradnl" sz="3000" b="1" u="sng" dirty="0">
                <a:solidFill>
                  <a:srgbClr val="FF0000"/>
                </a:solidFill>
                <a:latin typeface="Book Antiqua" pitchFamily="18" charset="0"/>
              </a:rPr>
              <a:t>e entregarán números</a:t>
            </a:r>
          </a:p>
          <a:p>
            <a:pPr>
              <a:buFontTx/>
              <a:buNone/>
            </a:pPr>
            <a:r>
              <a:rPr lang="es-ES_tradnl" sz="3000" b="1" u="sng" dirty="0">
                <a:solidFill>
                  <a:srgbClr val="FF0000"/>
                </a:solidFill>
                <a:latin typeface="Book Antiqua" pitchFamily="18" charset="0"/>
              </a:rPr>
              <a:t>Presentarse a horario</a:t>
            </a:r>
          </a:p>
          <a:p>
            <a:r>
              <a:rPr lang="es-ES_tradnl" sz="3000" dirty="0">
                <a:solidFill>
                  <a:srgbClr val="CC0000"/>
                </a:solidFill>
                <a:latin typeface="Book Antiqua" pitchFamily="18" charset="0"/>
              </a:rPr>
              <a:t>2 fotos 4 X 4</a:t>
            </a:r>
          </a:p>
          <a:p>
            <a:r>
              <a:rPr lang="es-ES_tradnl" sz="3000" dirty="0">
                <a:solidFill>
                  <a:srgbClr val="002060"/>
                </a:solidFill>
                <a:latin typeface="Book Antiqua" pitchFamily="18" charset="0"/>
              </a:rPr>
              <a:t>Constancia de título en trámite </a:t>
            </a:r>
            <a:r>
              <a:rPr lang="es-ES_tradnl" sz="3000" dirty="0">
                <a:latin typeface="Book Antiqua" pitchFamily="18" charset="0"/>
              </a:rPr>
              <a:t>(para aquellos que presentaron constancia de alumno regular)</a:t>
            </a:r>
          </a:p>
          <a:p>
            <a:r>
              <a:rPr lang="es-ES_tradnl" sz="3000" dirty="0">
                <a:solidFill>
                  <a:srgbClr val="CC0000"/>
                </a:solidFill>
                <a:latin typeface="Book Antiqua" pitchFamily="18" charset="0"/>
              </a:rPr>
              <a:t>Certificado de aptitud </a:t>
            </a:r>
            <a:r>
              <a:rPr lang="es-ES_tradnl" sz="3000" dirty="0">
                <a:solidFill>
                  <a:srgbClr val="C00000"/>
                </a:solidFill>
                <a:latin typeface="Book Antiqua" pitchFamily="18" charset="0"/>
              </a:rPr>
              <a:t>psicofísica</a:t>
            </a:r>
            <a:r>
              <a:rPr lang="es-ES_tradnl" sz="3000" dirty="0">
                <a:solidFill>
                  <a:srgbClr val="CC0000"/>
                </a:solidFill>
                <a:latin typeface="Book Antiqua" pitchFamily="18" charset="0"/>
              </a:rPr>
              <a:t>                                  (emitido por organismo público o privado)</a:t>
            </a:r>
          </a:p>
          <a:p>
            <a:r>
              <a:rPr lang="es-ES_tradnl" sz="3000" dirty="0">
                <a:solidFill>
                  <a:srgbClr val="002060"/>
                </a:solidFill>
                <a:latin typeface="Book Antiqua" pitchFamily="18" charset="0"/>
              </a:rPr>
              <a:t>Ficha de inscripción </a:t>
            </a:r>
            <a:r>
              <a:rPr lang="es-ES_tradnl" sz="3000" dirty="0">
                <a:latin typeface="Book Antiqua" pitchFamily="18" charset="0"/>
              </a:rPr>
              <a:t>(en fotocopiadora)</a:t>
            </a:r>
          </a:p>
          <a:p>
            <a:r>
              <a:rPr lang="es-ES_tradnl" sz="3000" dirty="0">
                <a:solidFill>
                  <a:srgbClr val="C00000"/>
                </a:solidFill>
                <a:latin typeface="Book Antiqua" pitchFamily="18" charset="0"/>
              </a:rPr>
              <a:t>Constancia de asistencia al CARES</a:t>
            </a:r>
          </a:p>
          <a:p>
            <a:r>
              <a:rPr lang="es-ES_tradnl" sz="3000" dirty="0">
                <a:solidFill>
                  <a:srgbClr val="002060"/>
                </a:solidFill>
                <a:latin typeface="Book Antiqua" pitchFamily="18" charset="0"/>
              </a:rPr>
              <a:t>Cooperadora: $ 300 anual (un pago)</a:t>
            </a:r>
          </a:p>
          <a:p>
            <a:pPr marL="0" indent="0">
              <a:buNone/>
            </a:pPr>
            <a:endParaRPr lang="es-ES_tradnl" sz="3000" dirty="0">
              <a:solidFill>
                <a:srgbClr val="002060"/>
              </a:solidFill>
              <a:latin typeface="Book Antiqua" pitchFamily="18" charset="0"/>
            </a:endParaRPr>
          </a:p>
          <a:p>
            <a:endParaRPr lang="es-AR" sz="3000" dirty="0">
              <a:latin typeface="Book Antiqua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4884134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332656"/>
            <a:ext cx="9144000" cy="1143000"/>
          </a:xfrm>
        </p:spPr>
        <p:txBody>
          <a:bodyPr>
            <a:noAutofit/>
          </a:bodyPr>
          <a:lstStyle/>
          <a:p>
            <a:pPr algn="ctr"/>
            <a:br>
              <a:rPr lang="es-AR" sz="4400" b="1" dirty="0">
                <a:solidFill>
                  <a:schemeClr val="tx1"/>
                </a:solidFill>
                <a:latin typeface="Book Antiqua" pitchFamily="18" charset="0"/>
              </a:rPr>
            </a:br>
            <a:endParaRPr lang="es-AR" sz="2000" b="1" dirty="0">
              <a:solidFill>
                <a:schemeClr val="tx1"/>
              </a:solidFill>
              <a:latin typeface="Book Antiqua" pitchFamily="18" charset="0"/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179512" y="1628800"/>
            <a:ext cx="8686800" cy="4929222"/>
          </a:xfrm>
        </p:spPr>
        <p:txBody>
          <a:bodyPr>
            <a:normAutofit/>
          </a:bodyPr>
          <a:lstStyle/>
          <a:p>
            <a:endParaRPr lang="es-AR" sz="3000" b="1" u="sng" dirty="0">
              <a:latin typeface="Book Antiqua" pitchFamily="18" charset="0"/>
            </a:endParaRPr>
          </a:p>
          <a:p>
            <a:r>
              <a:rPr lang="es-AR" sz="2800" b="1" u="sng" dirty="0">
                <a:latin typeface="Book Antiqua" pitchFamily="18" charset="0"/>
              </a:rPr>
              <a:t>Deberán comprar módulo  y concurrir al:</a:t>
            </a:r>
            <a:endParaRPr lang="es-AR" sz="3200" b="1" dirty="0">
              <a:latin typeface="Book Antiqua" pitchFamily="18" charset="0"/>
            </a:endParaRPr>
          </a:p>
          <a:p>
            <a:pPr>
              <a:buNone/>
            </a:pPr>
            <a:r>
              <a:rPr lang="es-A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</a:rPr>
              <a:t> -  CARES</a:t>
            </a:r>
            <a:endParaRPr lang="es-A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sym typeface="Wingdings" panose="05000000000000000000" pitchFamily="2" charset="2"/>
            </a:endParaRPr>
          </a:p>
          <a:p>
            <a:pPr>
              <a:buNone/>
            </a:pPr>
            <a:r>
              <a:rPr lang="es-A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sym typeface="Wingdings" panose="05000000000000000000" pitchFamily="2" charset="2"/>
              </a:rPr>
              <a:t>Circuito de Acercamiento a la Realidad de la Educación Superior</a:t>
            </a:r>
          </a:p>
          <a:p>
            <a:pPr algn="ctr">
              <a:buNone/>
            </a:pPr>
            <a:endParaRPr lang="es-A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  <a:sym typeface="Wingdings" panose="05000000000000000000" pitchFamily="2" charset="2"/>
            </a:endParaRPr>
          </a:p>
          <a:p>
            <a:pPr algn="ctr">
              <a:buNone/>
            </a:pPr>
            <a:r>
              <a:rPr lang="es-AR" sz="32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Book Antiqua" pitchFamily="18" charset="0"/>
                <a:sym typeface="Wingdings" panose="05000000000000000000" pitchFamily="2" charset="2"/>
              </a:rPr>
              <a:t>Del 6/03/17  al 11/03/17</a:t>
            </a:r>
            <a:endParaRPr lang="es-A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Book Antiqua" pitchFamily="18" charset="0"/>
            </a:endParaRP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r>
              <a:rPr lang="es-AR" sz="6000" b="1" dirty="0">
                <a:solidFill>
                  <a:schemeClr val="tx1"/>
                </a:solidFill>
                <a:latin typeface="Book Antiqua" pitchFamily="18" charset="0"/>
              </a:rPr>
              <a:t>Muchas gracias </a:t>
            </a: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es-AR" sz="6600" b="1" dirty="0">
                <a:latin typeface="Book Antiqua" pitchFamily="18" charset="0"/>
              </a:rPr>
              <a:t>BIENVENIDOS</a:t>
            </a:r>
          </a:p>
          <a:p>
            <a:pPr>
              <a:buNone/>
            </a:pPr>
            <a:endParaRPr lang="es-AR" sz="6600" b="1" dirty="0">
              <a:latin typeface="Book Antiqua" pitchFamily="18" charset="0"/>
            </a:endParaRPr>
          </a:p>
          <a:p>
            <a:pPr>
              <a:buNone/>
            </a:pPr>
            <a:endParaRPr lang="es-AR" sz="6600" dirty="0"/>
          </a:p>
          <a:p>
            <a:pPr>
              <a:buNone/>
            </a:pPr>
            <a:endParaRPr lang="es-AR" sz="6600" dirty="0"/>
          </a:p>
        </p:txBody>
      </p:sp>
      <p:pic>
        <p:nvPicPr>
          <p:cNvPr id="4" name="85 Imagen" descr="35logo_BN_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70590" y="4365104"/>
            <a:ext cx="3279156" cy="1800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ujo">
  <a:themeElements>
    <a:clrScheme name="Concurrencia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Flujo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ujo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430</TotalTime>
  <Words>258</Words>
  <Application>Microsoft Office PowerPoint</Application>
  <PresentationFormat>Presentación en pantalla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14" baseType="lpstr">
      <vt:lpstr>Book Antiqua</vt:lpstr>
      <vt:lpstr>Calibri</vt:lpstr>
      <vt:lpstr>Constantia</vt:lpstr>
      <vt:lpstr>Wingdings</vt:lpstr>
      <vt:lpstr>Wingdings 2</vt:lpstr>
      <vt:lpstr>Flujo</vt:lpstr>
      <vt:lpstr> PROVINCIA DE BUENOS AIRES                                                       Dirección de Educación Superior Instituto Superior de Formación Docente y Técnica Nº 35  </vt:lpstr>
      <vt:lpstr>Autoridades institucionales</vt:lpstr>
      <vt:lpstr>Datos institucionales</vt:lpstr>
      <vt:lpstr>CARRERAS DOCENTES</vt:lpstr>
      <vt:lpstr>CARRERAS TÉCNICAS</vt:lpstr>
      <vt:lpstr>DOCUMENTACIÓN A PRESENTAR PARA  RATIFICAR LA INSCRIPCIÓN</vt:lpstr>
      <vt:lpstr> </vt:lpstr>
      <vt:lpstr>Muchas gracias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PROVINCIA DE BUENOS AIRES                                                       Dirección de Educación Superior Instituto Superior de Formación Docente y Técnico Nº 35</dc:title>
  <dc:creator>Regencia</dc:creator>
  <cp:lastModifiedBy>alumno</cp:lastModifiedBy>
  <cp:revision>62</cp:revision>
  <cp:lastPrinted>2014-11-03T19:23:14Z</cp:lastPrinted>
  <dcterms:created xsi:type="dcterms:W3CDTF">2010-11-19T23:27:36Z</dcterms:created>
  <dcterms:modified xsi:type="dcterms:W3CDTF">2016-12-21T14:01:43Z</dcterms:modified>
</cp:coreProperties>
</file>