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332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48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439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545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089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830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399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29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33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816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692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10B8-AD25-44CB-A2A0-FD3E3EFB3EE3}" type="datetimeFigureOut">
              <a:rPr lang="es-AR" smtClean="0"/>
              <a:t>12/11/2022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4B20-E4F6-4471-8BFC-0FF1C66027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50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eopractica35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geo.isfd35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9097963" cy="4525963"/>
          </a:xfrm>
        </p:spPr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b="1" dirty="0" smtClean="0">
                <a:latin typeface="AR CENA" panose="02000000000000000000" pitchFamily="2" charset="0"/>
              </a:rPr>
              <a:t>Dirección de Educación Superior</a:t>
            </a:r>
          </a:p>
          <a:p>
            <a:pPr marL="0" indent="0" algn="ctr">
              <a:buNone/>
            </a:pPr>
            <a:r>
              <a:rPr lang="es-AR" b="1" dirty="0" smtClean="0">
                <a:latin typeface="AR CENA" panose="02000000000000000000" pitchFamily="2" charset="0"/>
              </a:rPr>
              <a:t>Instituto superior de Formación Docente y Técnica N°35</a:t>
            </a:r>
          </a:p>
          <a:p>
            <a:pPr marL="0" indent="0" algn="ctr">
              <a:buNone/>
            </a:pPr>
            <a:r>
              <a:rPr lang="es-AR" b="1" dirty="0" smtClean="0">
                <a:latin typeface="AR CENA" panose="02000000000000000000" pitchFamily="2" charset="0"/>
              </a:rPr>
              <a:t>Profesor Vicente </a:t>
            </a:r>
            <a:r>
              <a:rPr lang="es-AR" b="1" dirty="0" err="1" smtClean="0">
                <a:latin typeface="AR CENA" panose="02000000000000000000" pitchFamily="2" charset="0"/>
              </a:rPr>
              <a:t>D´Abramo</a:t>
            </a:r>
            <a:endParaRPr lang="es-AR" b="1" dirty="0">
              <a:latin typeface="AR CENA" panose="02000000000000000000" pitchFamily="2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2166" t="34743" r="42138" b="39253"/>
          <a:stretch/>
        </p:blipFill>
        <p:spPr bwMode="auto">
          <a:xfrm>
            <a:off x="2943922" y="145819"/>
            <a:ext cx="3152078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 rotWithShape="1">
          <a:blip r:embed="rId3"/>
          <a:srcRect l="5882" t="10230" b="10230"/>
          <a:stretch/>
        </p:blipFill>
        <p:spPr>
          <a:xfrm>
            <a:off x="1403647" y="5733256"/>
            <a:ext cx="6810703" cy="8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141763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just"/>
            <a:r>
              <a:rPr lang="es-AR" b="1" dirty="0" smtClean="0"/>
              <a:t>Inscripción</a:t>
            </a:r>
            <a:br>
              <a:rPr lang="es-AR" b="1" dirty="0" smtClean="0"/>
            </a:br>
            <a:r>
              <a:rPr lang="es-AR" b="1" dirty="0"/>
              <a:t> </a:t>
            </a:r>
            <a:r>
              <a:rPr lang="es-AR" b="1" dirty="0" smtClean="0"/>
              <a:t>      Documentación a presentar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AR" b="1" dirty="0" smtClean="0"/>
              <a:t>2 fotos 4 x 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b="1" dirty="0" smtClean="0"/>
              <a:t>Título Secundario o Polimodal, o constancia de título en trámite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b="1" dirty="0" smtClean="0"/>
              <a:t>Certificado de aptitud </a:t>
            </a:r>
            <a:r>
              <a:rPr lang="es-AR" b="1" dirty="0" err="1" smtClean="0"/>
              <a:t>psico</a:t>
            </a:r>
            <a:r>
              <a:rPr lang="es-AR" b="1" dirty="0" smtClean="0"/>
              <a:t>-física (emitido por organismo público o privado)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b="1" dirty="0" smtClean="0"/>
              <a:t>Ficha de inscripción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b="1" dirty="0" smtClean="0"/>
              <a:t>Constancia de asistencia al CARES (Circuito de acercamiento a la realidad escolar de Superior)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b="1" dirty="0" smtClean="0"/>
              <a:t>Pago de Cooperadora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8385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AR" b="1" dirty="0" smtClean="0"/>
              <a:t>Muchas Gracias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es-AR" dirty="0" smtClean="0"/>
              <a:t> </a:t>
            </a:r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b="1" dirty="0" smtClean="0"/>
              <a:t>Bienvenidos/as</a:t>
            </a:r>
            <a:endParaRPr lang="es-AR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3"/>
          <a:srcRect l="42166" t="34743" r="42138" b="39253"/>
          <a:stretch/>
        </p:blipFill>
        <p:spPr bwMode="auto">
          <a:xfrm>
            <a:off x="2699792" y="1412776"/>
            <a:ext cx="3744416" cy="345638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7" y="5949280"/>
            <a:ext cx="2160239" cy="7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AR" b="1" dirty="0" smtClean="0"/>
              <a:t>Quiénes somos</a:t>
            </a:r>
            <a:endParaRPr lang="es-AR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36536" cy="544522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es-AR" b="1" dirty="0" smtClean="0"/>
              <a:t>Historia Institucional</a:t>
            </a:r>
          </a:p>
          <a:p>
            <a:pPr marL="0" indent="0" algn="ctr">
              <a:buNone/>
            </a:pPr>
            <a:r>
              <a:rPr lang="es-AR" b="1" dirty="0" smtClean="0"/>
              <a:t>Fundador: Prof. Vicente </a:t>
            </a:r>
            <a:r>
              <a:rPr lang="es-AR" b="1" dirty="0" err="1" smtClean="0"/>
              <a:t>D´Abramo</a:t>
            </a:r>
            <a:endParaRPr lang="es-AR" b="1" dirty="0" smtClean="0"/>
          </a:p>
          <a:p>
            <a:pPr marL="0" indent="0" algn="ctr">
              <a:buNone/>
            </a:pPr>
            <a:r>
              <a:rPr lang="es-AR" b="1" dirty="0" smtClean="0"/>
              <a:t> 2007 -Apertura del Profesorado en Geografía</a:t>
            </a:r>
            <a:endParaRPr lang="es-AR" b="1" dirty="0"/>
          </a:p>
        </p:txBody>
      </p:sp>
      <p:pic>
        <p:nvPicPr>
          <p:cNvPr id="5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5"/>
            <a:ext cx="4255245" cy="255314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3 Marcador de contenid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312879"/>
            <a:ext cx="1364766" cy="4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959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es-AR" sz="4000" b="1" dirty="0" smtClean="0"/>
              <a:t>     </a:t>
            </a:r>
            <a:br>
              <a:rPr lang="es-AR" sz="4000" b="1" dirty="0" smtClean="0"/>
            </a:br>
            <a:r>
              <a:rPr lang="es-AR" sz="4000" b="1" dirty="0"/>
              <a:t> </a:t>
            </a:r>
            <a:r>
              <a:rPr lang="es-AR" sz="4000" b="1" dirty="0" smtClean="0"/>
              <a:t>     Autoridades Institucionales:</a:t>
            </a:r>
            <a:endParaRPr lang="es-AR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es-AR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3200" b="1" dirty="0" smtClean="0"/>
              <a:t>Directora: Lic. Lorena Mansilla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3200" b="1" dirty="0" smtClean="0"/>
              <a:t>Regente: Prof. María Laura </a:t>
            </a:r>
            <a:r>
              <a:rPr lang="es-AR" sz="3200" b="1" dirty="0" err="1" smtClean="0"/>
              <a:t>Fadul</a:t>
            </a:r>
            <a:endParaRPr lang="es-AR" sz="32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3200" b="1" dirty="0" smtClean="0"/>
              <a:t>Regente: Prof. Gabriela Segovia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3200" b="1" dirty="0" smtClean="0"/>
              <a:t>Regente: Prof. Daniel Farías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3200" b="1" dirty="0" smtClean="0"/>
              <a:t>Secretaria: Analía Olivero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3200" b="1" dirty="0" smtClean="0"/>
              <a:t>Prosecretario: Juan Grill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3200" b="1" dirty="0" smtClean="0"/>
              <a:t>Prosecretaria: Vanesa Encinas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8448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s-AR" dirty="0" smtClean="0"/>
              <a:t>            </a:t>
            </a:r>
            <a:r>
              <a:rPr lang="es-AR" b="1" dirty="0" smtClean="0"/>
              <a:t>Datos Institucionales: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s-A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AR" b="1" dirty="0" smtClean="0"/>
              <a:t>Dirección: Amat 279 – Monte Grande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b="1" dirty="0" smtClean="0"/>
              <a:t>Teléfono: 4296-6069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b="1" dirty="0" smtClean="0"/>
              <a:t>Página Web: http://isfdyt35-bue.infd.edu.ar</a:t>
            </a:r>
            <a:endParaRPr lang="es-AR" b="1" dirty="0"/>
          </a:p>
        </p:txBody>
      </p:sp>
      <p:pic>
        <p:nvPicPr>
          <p:cNvPr id="1026" name="Picture 2" descr="I.S.F.D. y T. N° 35 | abc.gob.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71387"/>
            <a:ext cx="4060688" cy="270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AR" b="1" dirty="0" smtClean="0"/>
              <a:t>Carreras: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s-A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AR" b="1" dirty="0" smtClean="0"/>
              <a:t>Profesorado de Educación Inicial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b="1" dirty="0" smtClean="0"/>
              <a:t>Profesorado de Educación Especial con orientación en </a:t>
            </a:r>
            <a:r>
              <a:rPr lang="es-AR" b="1" dirty="0"/>
              <a:t>d</a:t>
            </a:r>
            <a:r>
              <a:rPr lang="es-AR" b="1" dirty="0" smtClean="0"/>
              <a:t>iscapacidad intelectual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b="1" dirty="0" smtClean="0"/>
              <a:t>Profesorado de Educación Primaria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b="1" dirty="0" smtClean="0"/>
              <a:t>Bibliotecario de Instituciones Educativas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b="1" dirty="0" smtClean="0"/>
              <a:t>Tecnicatura Superior en Bibliotecología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b="1" dirty="0" smtClean="0"/>
              <a:t>Tecnicatura Superior en Gestión Ambiental y Salud</a:t>
            </a:r>
          </a:p>
        </p:txBody>
      </p:sp>
    </p:spTree>
    <p:extLst>
      <p:ext uri="{BB962C8B-B14F-4D97-AF65-F5344CB8AC3E}">
        <p14:creationId xmlns:p14="http://schemas.microsoft.com/office/powerpoint/2010/main" val="1722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s-AR" dirty="0" smtClean="0"/>
              <a:t>                             </a:t>
            </a:r>
            <a:br>
              <a:rPr lang="es-AR" dirty="0" smtClean="0"/>
            </a:br>
            <a:r>
              <a:rPr lang="es-AR" dirty="0" smtClean="0"/>
              <a:t> </a:t>
            </a:r>
            <a:r>
              <a:rPr lang="es-AR" b="1" dirty="0" smtClean="0"/>
              <a:t>Carreras</a:t>
            </a:r>
            <a:br>
              <a:rPr lang="es-AR" b="1" dirty="0" smtClean="0"/>
            </a:b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A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AR" b="1" dirty="0" smtClean="0"/>
              <a:t>Profesorado de Educación Secundaria en:</a:t>
            </a:r>
          </a:p>
          <a:p>
            <a:pPr marL="0" indent="0">
              <a:buNone/>
            </a:pPr>
            <a:r>
              <a:rPr lang="es-AR" b="1" dirty="0" smtClean="0"/>
              <a:t>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AR" sz="2800" b="1" dirty="0" smtClean="0"/>
              <a:t>Lengua y Literatura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AR" sz="2800" b="1" dirty="0" smtClean="0"/>
              <a:t> Matemática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AR" sz="2800" b="1" dirty="0" smtClean="0"/>
              <a:t> Inglés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AR" sz="2800" b="1" dirty="0" smtClean="0"/>
              <a:t> Biología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AR" sz="2800" b="1" dirty="0" smtClean="0"/>
              <a:t> Física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AR" sz="2800" b="1" dirty="0" smtClean="0"/>
              <a:t> Química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AR" sz="2800" b="1" dirty="0" smtClean="0">
                <a:solidFill>
                  <a:srgbClr val="002060"/>
                </a:solidFill>
              </a:rPr>
              <a:t> Geografía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AR" sz="2800" b="1" dirty="0" smtClean="0"/>
              <a:t> Historia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6284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AR" b="1" dirty="0" smtClean="0"/>
              <a:t>Profesorado en Geografía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endParaRPr lang="es-AR" dirty="0" smtClean="0"/>
          </a:p>
          <a:p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b="1" dirty="0" smtClean="0"/>
              <a:t>Referente de área: Lic. Marcela García</a:t>
            </a:r>
          </a:p>
          <a:p>
            <a:pPr marL="0" indent="0" algn="ctr">
              <a:buNone/>
            </a:pPr>
            <a:r>
              <a:rPr lang="es-AR" dirty="0" smtClean="0">
                <a:hlinkClick r:id="rId3"/>
              </a:rPr>
              <a:t>geopractica35@gmail.com</a:t>
            </a:r>
            <a:endParaRPr lang="es-AR" dirty="0" smtClean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b="1" dirty="0" smtClean="0"/>
              <a:t>Preceptor: Fabián </a:t>
            </a:r>
            <a:r>
              <a:rPr lang="es-AR" b="1" dirty="0" err="1" smtClean="0"/>
              <a:t>Rosano</a:t>
            </a:r>
            <a:endParaRPr lang="es-AR" b="1" dirty="0" smtClean="0"/>
          </a:p>
          <a:p>
            <a:pPr marL="0" indent="0" algn="ctr">
              <a:buNone/>
            </a:pPr>
            <a:r>
              <a:rPr lang="es-AR" dirty="0" smtClean="0">
                <a:hlinkClick r:id="rId4"/>
              </a:rPr>
              <a:t>geo.isfd35@gmail.com</a:t>
            </a: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sz="4500" b="1" dirty="0" smtClean="0"/>
              <a:t>Años de cursada: 4</a:t>
            </a:r>
          </a:p>
          <a:p>
            <a:pPr marL="0" indent="0">
              <a:buNone/>
            </a:pPr>
            <a:r>
              <a:rPr lang="es-AR" sz="4500" b="1" dirty="0" smtClean="0"/>
              <a:t>Horarios de cursada: </a:t>
            </a:r>
          </a:p>
          <a:p>
            <a:r>
              <a:rPr lang="es-AR" sz="4500" b="1" dirty="0" smtClean="0"/>
              <a:t>Lunes a viernes en Turno Tarde</a:t>
            </a:r>
          </a:p>
          <a:p>
            <a:r>
              <a:rPr lang="es-AR" sz="4500" b="1" dirty="0" smtClean="0"/>
              <a:t>Sábados por la mañana</a:t>
            </a:r>
          </a:p>
          <a:p>
            <a:r>
              <a:rPr lang="es-AR" sz="4500" b="1" dirty="0" smtClean="0"/>
              <a:t>Taller de Aptitud Fonoaudiológica: contra turno</a:t>
            </a:r>
          </a:p>
          <a:p>
            <a:r>
              <a:rPr lang="es-AR" sz="4500" b="1" dirty="0" smtClean="0"/>
              <a:t>Práctica Docente: Contra turno </a:t>
            </a:r>
            <a:endParaRPr lang="es-AR" sz="45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5" y="1317921"/>
            <a:ext cx="2160239" cy="7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65" y="0"/>
            <a:ext cx="9108535" cy="14176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s-AR" dirty="0" smtClean="0"/>
              <a:t>Jornadas, charlas, invitados…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11345"/>
            <a:ext cx="9144000" cy="564665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s-AR" dirty="0"/>
          </a:p>
        </p:txBody>
      </p:sp>
      <p:pic>
        <p:nvPicPr>
          <p:cNvPr id="4" name="5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629">
            <a:off x="233887" y="1556791"/>
            <a:ext cx="4407269" cy="2594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/>
          <p:cNvPicPr/>
          <p:nvPr/>
        </p:nvPicPr>
        <p:blipFill>
          <a:blip r:embed="rId4"/>
          <a:stretch>
            <a:fillRect/>
          </a:stretch>
        </p:blipFill>
        <p:spPr>
          <a:xfrm rot="476798">
            <a:off x="4891197" y="1214801"/>
            <a:ext cx="3559540" cy="249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/>
          <p:cNvPicPr/>
          <p:nvPr/>
        </p:nvPicPr>
        <p:blipFill rotWithShape="1">
          <a:blip r:embed="rId5"/>
          <a:srcRect l="31902" t="17297" r="32126" b="30412"/>
          <a:stretch/>
        </p:blipFill>
        <p:spPr bwMode="auto">
          <a:xfrm rot="20692202">
            <a:off x="5590672" y="3812124"/>
            <a:ext cx="3275855" cy="2561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6"/>
          <a:srcRect t="8045" b="13518"/>
          <a:stretch/>
        </p:blipFill>
        <p:spPr bwMode="auto">
          <a:xfrm>
            <a:off x="127679" y="3944288"/>
            <a:ext cx="5612130" cy="2668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9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es-AR" b="1" dirty="0" smtClean="0"/>
              <a:t>Preinscripción</a:t>
            </a:r>
            <a:br>
              <a:rPr lang="es-AR" b="1" dirty="0" smtClean="0"/>
            </a:br>
            <a:r>
              <a:rPr lang="es-AR" b="1" dirty="0" smtClean="0"/>
              <a:t>  Documentación  a presentar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1"/>
            <a:endParaRPr lang="es-AR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AR" b="1" dirty="0" smtClean="0"/>
              <a:t>D.N.I.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AR" b="1" dirty="0" smtClean="0"/>
              <a:t>Título Secundario o Polimodal  o constancia de título en trámite o  constancia de alumno regular en último año  de escuela secundaria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AR" b="1" dirty="0" smtClean="0"/>
              <a:t>Certificado de aptitud </a:t>
            </a:r>
            <a:r>
              <a:rPr lang="es-AR" b="1" dirty="0" err="1" smtClean="0"/>
              <a:t>psico</a:t>
            </a:r>
            <a:r>
              <a:rPr lang="es-AR" b="1" dirty="0" smtClean="0"/>
              <a:t>-física emitido por organismo público o privado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5440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293</Words>
  <Application>Microsoft Office PowerPoint</Application>
  <PresentationFormat>Presentación en pantalla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Quiénes somos</vt:lpstr>
      <vt:lpstr>            Autoridades Institucionales:</vt:lpstr>
      <vt:lpstr>            Datos Institucionales:</vt:lpstr>
      <vt:lpstr>Carreras:</vt:lpstr>
      <vt:lpstr>                               Carreras </vt:lpstr>
      <vt:lpstr>Profesorado en Geografía</vt:lpstr>
      <vt:lpstr>Jornadas, charlas, invitados…</vt:lpstr>
      <vt:lpstr>Preinscripción   Documentación  a presentar</vt:lpstr>
      <vt:lpstr>Inscripción        Documentación a presentar</vt:lpstr>
      <vt:lpstr>Muchas Gracias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ana garcia</dc:creator>
  <cp:lastModifiedBy>marcela ana garcia</cp:lastModifiedBy>
  <cp:revision>16</cp:revision>
  <dcterms:created xsi:type="dcterms:W3CDTF">2021-10-19T22:23:17Z</dcterms:created>
  <dcterms:modified xsi:type="dcterms:W3CDTF">2022-11-12T16:00:45Z</dcterms:modified>
</cp:coreProperties>
</file>